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58" r:id="rId6"/>
    <p:sldId id="262" r:id="rId7"/>
  </p:sldIdLst>
  <p:sldSz cx="32399288" cy="43200638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1pPr>
    <a:lvl2pPr marL="1812925" indent="-13557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2pPr>
    <a:lvl3pPr marL="3625850" indent="-27114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3pPr>
    <a:lvl4pPr marL="5438775" indent="-4067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4pPr>
    <a:lvl5pPr marL="7251700" indent="-542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6327"/>
  </p:normalViewPr>
  <p:slideViewPr>
    <p:cSldViewPr snapToGrid="0">
      <p:cViewPr varScale="1">
        <p:scale>
          <a:sx n="20" d="100"/>
          <a:sy n="20" d="100"/>
        </p:scale>
        <p:origin x="3448" y="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6" d="100"/>
          <a:sy n="136" d="100"/>
        </p:scale>
        <p:origin x="4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8A6132D-1AD6-2544-BDDB-2B260D8F93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1F1F0F-C948-714A-BB1D-128CA39D7F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A3E98E-0C0C-3F49-B91C-70BC01553C31}" type="datetimeFigureOut">
              <a:rPr lang="es-ES"/>
              <a:pPr>
                <a:defRPr/>
              </a:pPr>
              <a:t>12/5/26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B6D7A7-C503-FF43-92DE-295BFA35CB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617F37-0F5B-4345-B993-AB6A35CE7C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D15EBD-0202-1940-BF58-BACFBC1B6F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B50D425-DD26-A041-A689-CC801C8C3A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BEBF31-148C-A842-9EAA-097AA4F68F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F7B2FA-1E6D-F343-9FC3-11A4C4B72E44}" type="datetimeFigureOut">
              <a:rPr lang="es-ES"/>
              <a:pPr>
                <a:defRPr/>
              </a:pPr>
              <a:t>12/5/26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127A6338-1E0C-8B4E-A3D4-F54C69D03A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1B8E7AEF-A649-6E4E-9D66-02FD2CDA0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A7B532-AB67-BD41-99E4-F02EDD6B76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856959-1A5A-9949-AC25-5EFDF5985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D3D06B-D537-6A4F-B94A-ABFEE26391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8E3F1A3A-74E7-0343-B263-8323091BD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F20A5D3E-6D49-5640-9819-59E35398C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09A98F29-C2DA-844F-AFDF-A668615A1A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99E1C7-00C7-114E-BF27-C8D55103937C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Marcador de imagen de diapositiva 1">
            <a:extLst>
              <a:ext uri="{FF2B5EF4-FFF2-40B4-BE49-F238E27FC236}">
                <a16:creationId xmlns:a16="http://schemas.microsoft.com/office/drawing/2014/main" id="{36CDEC40-29A2-A444-86BB-E146D983F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Marcador de notas 2">
            <a:extLst>
              <a:ext uri="{FF2B5EF4-FFF2-40B4-BE49-F238E27FC236}">
                <a16:creationId xmlns:a16="http://schemas.microsoft.com/office/drawing/2014/main" id="{26610D64-5F38-0947-BD6D-4425B886A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9219" name="Marcador de número de diapositiva 3">
            <a:extLst>
              <a:ext uri="{FF2B5EF4-FFF2-40B4-BE49-F238E27FC236}">
                <a16:creationId xmlns:a16="http://schemas.microsoft.com/office/drawing/2014/main" id="{C52C1856-2A08-5D4F-83E3-AAFB8ED9A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D4E57-53A3-5542-B25B-AFFB0BD13577}" type="slidenum">
              <a:rPr lang="es-ES" altLang="es-ES" smtClean="0"/>
              <a:pPr/>
              <a:t>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Marcador de imagen de diapositiva 1">
            <a:extLst>
              <a:ext uri="{FF2B5EF4-FFF2-40B4-BE49-F238E27FC236}">
                <a16:creationId xmlns:a16="http://schemas.microsoft.com/office/drawing/2014/main" id="{A133C6F8-FE3C-784C-9ABE-70A9EB78F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Marcador de notas 2">
            <a:extLst>
              <a:ext uri="{FF2B5EF4-FFF2-40B4-BE49-F238E27FC236}">
                <a16:creationId xmlns:a16="http://schemas.microsoft.com/office/drawing/2014/main" id="{5B5CDB90-313E-3648-99D6-AC124F625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1267" name="Marcador de número de diapositiva 3">
            <a:extLst>
              <a:ext uri="{FF2B5EF4-FFF2-40B4-BE49-F238E27FC236}">
                <a16:creationId xmlns:a16="http://schemas.microsoft.com/office/drawing/2014/main" id="{A71CEB19-C85A-7A45-A625-15DD503302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1513B7-4F44-2E4B-B153-C938C18538DC}" type="slidenum">
              <a:rPr lang="es-ES" altLang="es-ES" smtClean="0"/>
              <a:pPr/>
              <a:t>3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:a16="http://schemas.microsoft.com/office/drawing/2014/main" id="{C8CA6C78-1351-4649-8B18-F82B4C2BCA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0" y="21601113"/>
            <a:ext cx="29679900" cy="218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83814184-5C12-7B46-BB18-DB537F892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8338" y="26190575"/>
            <a:ext cx="16530638" cy="128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3">
            <a:extLst>
              <a:ext uri="{FF2B5EF4-FFF2-40B4-BE49-F238E27FC236}">
                <a16:creationId xmlns:a16="http://schemas.microsoft.com/office/drawing/2014/main" id="{9D8F5024-E9E8-F741-9277-D09815D4E9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5" y="41378188"/>
            <a:ext cx="9693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id="{0610D0B6-98FA-1948-AD8D-45782AAE0C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40260588"/>
            <a:ext cx="12520612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77322" y="2525961"/>
            <a:ext cx="27944386" cy="2472610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rgbClr val="F9B033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2677322" y="6670308"/>
            <a:ext cx="27944386" cy="31231571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29225C"/>
                </a:solidFill>
                <a:latin typeface="Montserrat" pitchFamily="2" charset="77"/>
              </a:defRPr>
            </a:lvl1pPr>
            <a:lvl2pPr>
              <a:defRPr sz="1400" b="0" i="0">
                <a:latin typeface="Montserrat" pitchFamily="2" charset="77"/>
              </a:defRPr>
            </a:lvl2pPr>
            <a:lvl3pPr>
              <a:defRPr sz="14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400" b="0" i="0">
                <a:latin typeface="Montserrat" pitchFamily="2" charset="77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8178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>
            <a:extLst>
              <a:ext uri="{FF2B5EF4-FFF2-40B4-BE49-F238E27FC236}">
                <a16:creationId xmlns:a16="http://schemas.microsoft.com/office/drawing/2014/main" id="{0AA1BF38-F0D8-ED41-8F2D-AD5F02302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0" y="21601113"/>
            <a:ext cx="29679900" cy="218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9C2D6CA7-CB72-5B48-9484-F336316EC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8338" y="26190575"/>
            <a:ext cx="16530638" cy="128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1941685F-3FA8-5E46-B83D-D667A2894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5" y="41378188"/>
            <a:ext cx="9693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>
            <a:extLst>
              <a:ext uri="{FF2B5EF4-FFF2-40B4-BE49-F238E27FC236}">
                <a16:creationId xmlns:a16="http://schemas.microsoft.com/office/drawing/2014/main" id="{FEDBB6EC-5667-EE46-B1C0-23110D354F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40260588"/>
            <a:ext cx="12520612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46384" y="2434521"/>
            <a:ext cx="12305942" cy="2472610"/>
          </a:xfrm>
          <a:prstGeom prst="rect">
            <a:avLst/>
          </a:prstGeom>
        </p:spPr>
        <p:txBody>
          <a:bodyPr/>
          <a:lstStyle>
            <a:lvl1pPr>
              <a:defRPr sz="4800" b="1" i="0">
                <a:solidFill>
                  <a:srgbClr val="F9B033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1946384" y="7625168"/>
            <a:ext cx="12305942" cy="29773792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29225C"/>
                </a:solidFill>
                <a:latin typeface="Montserrat" pitchFamily="2" charset="77"/>
              </a:defRPr>
            </a:lvl1pPr>
            <a:lvl2pPr>
              <a:defRPr sz="1400" b="0" i="0">
                <a:latin typeface="Montserrat" pitchFamily="2" charset="77"/>
              </a:defRPr>
            </a:lvl2pPr>
            <a:lvl3pPr>
              <a:defRPr sz="14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400" b="0" i="0">
                <a:latin typeface="Montserrat" pitchFamily="2" charset="77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1"/>
          </p:nvPr>
        </p:nvSpPr>
        <p:spPr>
          <a:xfrm>
            <a:off x="15039175" y="2437087"/>
            <a:ext cx="14996236" cy="3556657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9225C"/>
                </a:solidFill>
              </a:defRPr>
            </a:lvl1pPr>
          </a:lstStyle>
          <a:p>
            <a:pPr lvl="0"/>
            <a:r>
              <a:rPr lang="es-ES" noProof="0" dirty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6409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18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36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54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72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98" indent="-228590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8" indent="-228590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0" indent="-228590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2" indent="-228590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6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8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ítulo 11">
            <a:extLst>
              <a:ext uri="{FF2B5EF4-FFF2-40B4-BE49-F238E27FC236}">
                <a16:creationId xmlns:a16="http://schemas.microsoft.com/office/drawing/2014/main" id="{6465E641-DC81-D248-931B-EF704F3DD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22063" y="18689638"/>
            <a:ext cx="10515600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/>
          </a:p>
        </p:txBody>
      </p:sp>
      <p:sp>
        <p:nvSpPr>
          <p:cNvPr id="6146" name="Marcador de texto 12">
            <a:extLst>
              <a:ext uri="{FF2B5EF4-FFF2-40B4-BE49-F238E27FC236}">
                <a16:creationId xmlns:a16="http://schemas.microsoft.com/office/drawing/2014/main" id="{8A8FCF23-C4BD-874C-B056-91E8E547ED0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1422063" y="19346863"/>
            <a:ext cx="10515600" cy="4354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ítulo 1">
            <a:extLst>
              <a:ext uri="{FF2B5EF4-FFF2-40B4-BE49-F238E27FC236}">
                <a16:creationId xmlns:a16="http://schemas.microsoft.com/office/drawing/2014/main" id="{996BAB6F-C58B-3645-8D16-2878826C0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22063" y="18689638"/>
            <a:ext cx="4630737" cy="39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/>
          </a:p>
        </p:txBody>
      </p:sp>
      <p:sp>
        <p:nvSpPr>
          <p:cNvPr id="8194" name="Marcador de texto 2">
            <a:extLst>
              <a:ext uri="{FF2B5EF4-FFF2-40B4-BE49-F238E27FC236}">
                <a16:creationId xmlns:a16="http://schemas.microsoft.com/office/drawing/2014/main" id="{8FE76C26-4867-2746-8149-AEB8FB7E557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1422063" y="19281775"/>
            <a:ext cx="4630737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/>
          </a:p>
        </p:txBody>
      </p:sp>
      <p:sp>
        <p:nvSpPr>
          <p:cNvPr id="8195" name="Marcador de posición de imagen 3">
            <a:extLst>
              <a:ext uri="{FF2B5EF4-FFF2-40B4-BE49-F238E27FC236}">
                <a16:creationId xmlns:a16="http://schemas.microsoft.com/office/drawing/2014/main" id="{CBAD2851-C350-AB41-AF07-1B390A9E56EA}"/>
              </a:ext>
            </a:extLst>
          </p:cNvPr>
          <p:cNvSpPr>
            <a:spLocks noGrp="1" noChangeArrowheads="1"/>
          </p:cNvSpPr>
          <p:nvPr>
            <p:ph type="pic" sz="quarter" idx="11"/>
          </p:nvPr>
        </p:nvSpPr>
        <p:spPr bwMode="auto">
          <a:xfrm>
            <a:off x="16348075" y="18689638"/>
            <a:ext cx="5643563" cy="500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_XXIICursodeInviernodeEpilepsia" id="{A3E88187-E502-F947-A55A-B29C6F1C8946}" vid="{92FD2302-7F46-9343-B24C-4BEBBC097A9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ID xmlns="2a963155-e217-4bc1-b130-3fe6a6888da2">1WVDTtlpWWQkeIpjZCIq_mc15OEuDVFFM</MigrationSourceID>
    <lcf76f155ced4ddcb4097134ff3c332f xmlns="51f1f656-c9e6-473c-86df-0bb4344ed3d4">
      <Terms xmlns="http://schemas.microsoft.com/office/infopath/2007/PartnerControls"/>
    </lcf76f155ced4ddcb4097134ff3c332f>
    <TaxCatchAll xmlns="2a963155-e217-4bc1-b130-3fe6a6888da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998F562D699A4097FE5CAAA98C6A27" ma:contentTypeVersion="14" ma:contentTypeDescription="Crear nuevo documento." ma:contentTypeScope="" ma:versionID="467ad01d5976fc6d8afd52206827b999">
  <xsd:schema xmlns:xsd="http://www.w3.org/2001/XMLSchema" xmlns:xs="http://www.w3.org/2001/XMLSchema" xmlns:p="http://schemas.microsoft.com/office/2006/metadata/properties" xmlns:ns2="2a963155-e217-4bc1-b130-3fe6a6888da2" xmlns:ns3="51f1f656-c9e6-473c-86df-0bb4344ed3d4" targetNamespace="http://schemas.microsoft.com/office/2006/metadata/properties" ma:root="true" ma:fieldsID="c6e03a99e3887f39aef9e0bbd7a61e9e" ns2:_="" ns3:_="">
    <xsd:import namespace="2a963155-e217-4bc1-b130-3fe6a6888da2"/>
    <xsd:import namespace="51f1f656-c9e6-473c-86df-0bb4344ed3d4"/>
    <xsd:element name="properties">
      <xsd:complexType>
        <xsd:sequence>
          <xsd:element name="documentManagement">
            <xsd:complexType>
              <xsd:all>
                <xsd:element ref="ns2:MigrationSource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63155-e217-4bc1-b130-3fe6a6888da2" elementFormDefault="qualified">
    <xsd:import namespace="http://schemas.microsoft.com/office/2006/documentManagement/types"/>
    <xsd:import namespace="http://schemas.microsoft.com/office/infopath/2007/PartnerControls"/>
    <xsd:element name="MigrationSourceID" ma:index="8" nillable="true" ma:displayName="MigrationSourceID" ma:internalName="MigrationSourceID" ma:readOnly="true">
      <xsd:simpleType>
        <xsd:restriction base="dms:Text"/>
      </xsd:simpleType>
    </xsd:element>
    <xsd:element name="TaxCatchAll" ma:index="15" nillable="true" ma:displayName="Taxonomy Catch All Column" ma:hidden="true" ma:list="{78966344-7e73-4a67-81c6-f4b892e8c6f5}" ma:internalName="TaxCatchAll" ma:showField="CatchAllData" ma:web="2a963155-e217-4bc1-b130-3fe6a6888d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1f656-c9e6-473c-86df-0bb4344ed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42ad0fcc-bffd-4b40-bc29-0bacf8e7e4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D07507-7936-4D0E-AD77-C2FACAD941E6}">
  <ds:schemaRefs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1f1f656-c9e6-473c-86df-0bb4344ed3d4"/>
    <ds:schemaRef ds:uri="2a963155-e217-4bc1-b130-3fe6a6888da2"/>
  </ds:schemaRefs>
</ds:datastoreItem>
</file>

<file path=customXml/itemProps2.xml><?xml version="1.0" encoding="utf-8"?>
<ds:datastoreItem xmlns:ds="http://schemas.openxmlformats.org/officeDocument/2006/customXml" ds:itemID="{54D6EE37-06C6-4497-9B11-4837E4D7C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63155-e217-4bc1-b130-3fe6a6888da2"/>
    <ds:schemaRef ds:uri="51f1f656-c9e6-473c-86df-0bb4344ed3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9C64A3-D295-4AD1-8EF1-2CF7F0B1D0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79</TotalTime>
  <Words>3</Words>
  <Application>Microsoft Macintosh PowerPoint</Application>
  <PresentationFormat>Personalizado</PresentationFormat>
  <Paragraphs>3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Aptos</vt:lpstr>
      <vt:lpstr>Arial</vt:lpstr>
      <vt:lpstr>Aptos Display</vt:lpstr>
      <vt:lpstr>Calibri</vt:lpstr>
      <vt:lpstr>Montserrat SemiBold</vt:lpstr>
      <vt:lpstr>Montserrat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45</cp:revision>
  <dcterms:created xsi:type="dcterms:W3CDTF">2026-03-04T16:18:39Z</dcterms:created>
  <dcterms:modified xsi:type="dcterms:W3CDTF">2026-05-12T09:59:48Z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500.000000000000</vt:lpwstr>
  </property>
  <property fmtid="{D5CDD505-2E9C-101B-9397-08002B2CF9AE}" pid="3" name="ContentTypeId">
    <vt:lpwstr>0x0101001D998F562D699A4097FE5CAAA98C6A27</vt:lpwstr>
  </property>
  <property fmtid="{D5CDD505-2E9C-101B-9397-08002B2CF9AE}" pid="4" name="MediaServiceImageTags">
    <vt:lpwstr/>
  </property>
</Properties>
</file>