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1" r:id="rId7"/>
    <p:sldId id="257" r:id="rId8"/>
    <p:sldId id="258" r:id="rId9"/>
    <p:sldId id="262" r:id="rId10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859"/>
    <p:restoredTop sz="96327"/>
  </p:normalViewPr>
  <p:slideViewPr>
    <p:cSldViewPr snapToGrid="0">
      <p:cViewPr varScale="1">
        <p:scale>
          <a:sx n="129" d="100"/>
          <a:sy n="129" d="100"/>
        </p:scale>
        <p:origin x="1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CCDEF64-B707-D14B-B920-9ACB8AA1B5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344488"/>
            <a:ext cx="1295400" cy="9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A30476-F9DF-2B46-B9CE-E93A53372D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150" y="1139825"/>
            <a:ext cx="1384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A8B639-1A96-0C42-8196-19A2372AD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700713"/>
            <a:ext cx="1143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78D462-E94D-4744-B37D-B6AEE2452D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6205538"/>
            <a:ext cx="1384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1BA9E4-03D2-7347-97EB-DCD0C0E42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74650"/>
            <a:ext cx="60753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C8793F-F67D-3E4F-9BCD-B9301C382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633413"/>
            <a:ext cx="13366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52FD5F-7C10-E44E-8BE9-19254B0D9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81150"/>
            <a:ext cx="796448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B01073-63DF-C344-8322-64C225573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108700"/>
            <a:ext cx="49212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7ADFBE29-031D-9044-869D-80CE88210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7563" y="0"/>
            <a:ext cx="930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3">
            <a:extLst>
              <a:ext uri="{FF2B5EF4-FFF2-40B4-BE49-F238E27FC236}">
                <a16:creationId xmlns:a16="http://schemas.microsoft.com/office/drawing/2014/main" id="{614801DE-B083-3A41-8214-3DE1BEFF65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80575" y="6224588"/>
            <a:ext cx="215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9pPr>
          </a:lstStyle>
          <a:p>
            <a:pPr algn="ctr"/>
            <a:r>
              <a:rPr lang="es-ES" altLang="es-ES" sz="1600" b="1" dirty="0">
                <a:solidFill>
                  <a:srgbClr val="FFC000"/>
                </a:solidFill>
                <a:latin typeface="Montserrat" pitchFamily="2" charset="77"/>
              </a:rPr>
              <a:t>www.ic2.es</a:t>
            </a:r>
            <a:endParaRPr lang="es-ES" altLang="es-ES" sz="1600" dirty="0">
              <a:solidFill>
                <a:srgbClr val="FFC000"/>
              </a:solidFill>
              <a:latin typeface="Montserrat" pitchFamily="2" charset="77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65400B78-0EB1-B147-AAF8-85775DA9A3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138863"/>
            <a:ext cx="302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7172" y="517117"/>
            <a:ext cx="10515600" cy="39252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9B033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317172" y="1175023"/>
            <a:ext cx="10515600" cy="43549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29225C"/>
                </a:solidFill>
                <a:latin typeface="Montserrat" pitchFamily="2" charset="77"/>
              </a:defRPr>
            </a:lvl1pPr>
            <a:lvl2pPr>
              <a:defRPr sz="1400" b="0" i="0">
                <a:latin typeface="Montserrat" pitchFamily="2" charset="77"/>
              </a:defRPr>
            </a:lvl2pPr>
            <a:lvl3pPr>
              <a:defRPr sz="14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854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>
            <a:extLst>
              <a:ext uri="{FF2B5EF4-FFF2-40B4-BE49-F238E27FC236}">
                <a16:creationId xmlns:a16="http://schemas.microsoft.com/office/drawing/2014/main" id="{DA3F2AFD-A9B6-5D45-A167-77E4C946F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138863"/>
            <a:ext cx="302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1AA29FE2-9397-2A45-957E-72A415427D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7563" y="0"/>
            <a:ext cx="930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4">
            <a:extLst>
              <a:ext uri="{FF2B5EF4-FFF2-40B4-BE49-F238E27FC236}">
                <a16:creationId xmlns:a16="http://schemas.microsoft.com/office/drawing/2014/main" id="{D9DC76A0-EFA5-FC4B-9E4A-151C4F6055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80575" y="6224588"/>
            <a:ext cx="215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F0502020204030204" pitchFamily="34" charset="0"/>
              </a:defRPr>
            </a:lvl9pPr>
          </a:lstStyle>
          <a:p>
            <a:pPr algn="ctr"/>
            <a:r>
              <a:rPr lang="es-ES" altLang="es-ES" sz="1600" b="1" dirty="0">
                <a:solidFill>
                  <a:srgbClr val="FFC000"/>
                </a:solidFill>
                <a:latin typeface="Montserrat" pitchFamily="2" charset="77"/>
              </a:rPr>
              <a:t>www.ic2.es</a:t>
            </a:r>
            <a:endParaRPr lang="es-ES" altLang="es-ES" sz="1600" dirty="0">
              <a:solidFill>
                <a:srgbClr val="FFC000"/>
              </a:solidFill>
              <a:latin typeface="Montserrat" pitchFamily="2" charset="77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7172" y="517117"/>
            <a:ext cx="4630782" cy="39252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9B033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317172" y="1341119"/>
            <a:ext cx="4630782" cy="4188823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29225C"/>
                </a:solidFill>
                <a:latin typeface="Montserrat" pitchFamily="2" charset="77"/>
              </a:defRPr>
            </a:lvl1pPr>
            <a:lvl2pPr>
              <a:defRPr sz="1400" b="0" i="0">
                <a:latin typeface="Montserrat" pitchFamily="2" charset="77"/>
              </a:defRPr>
            </a:lvl2pPr>
            <a:lvl3pPr>
              <a:defRPr sz="14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6244049" y="517525"/>
            <a:ext cx="5643152" cy="500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225C"/>
                </a:solidFill>
              </a:defRPr>
            </a:lvl1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8771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E07A9C98-065A-BB45-89E1-CF5E359BF1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344488"/>
            <a:ext cx="1295400" cy="9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6BAFEBA1-1E04-A84E-AE7C-4EB8F68AA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-230188"/>
            <a:ext cx="13843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962D33E4-CDE6-B841-A872-8ADCECBBA0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700713"/>
            <a:ext cx="1143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B3CD399E-7FBF-BC42-8C00-4A5E00227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6205538"/>
            <a:ext cx="1384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88DC7022-D714-8A41-91EF-DBBC5003A7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17500"/>
            <a:ext cx="89376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6"/>
          <p:cNvSpPr>
            <a:spLocks noGrp="1"/>
          </p:cNvSpPr>
          <p:nvPr>
            <p:ph type="title"/>
          </p:nvPr>
        </p:nvSpPr>
        <p:spPr>
          <a:xfrm>
            <a:off x="573258" y="1475374"/>
            <a:ext cx="10796584" cy="132556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F9B033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605326" y="2800937"/>
            <a:ext cx="10696091" cy="8524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29225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901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ítulo 1">
            <a:extLst>
              <a:ext uri="{FF2B5EF4-FFF2-40B4-BE49-F238E27FC236}">
                <a16:creationId xmlns:a16="http://schemas.microsoft.com/office/drawing/2014/main" id="{F5C02BCE-8F6B-764D-AF22-08189CD35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949325"/>
            <a:ext cx="8078787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7170" name="Marcador de texto 2">
            <a:extLst>
              <a:ext uri="{FF2B5EF4-FFF2-40B4-BE49-F238E27FC236}">
                <a16:creationId xmlns:a16="http://schemas.microsoft.com/office/drawing/2014/main" id="{4BD46BD9-9A18-B743-BF68-4769C5B2FF5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4838" y="2274888"/>
            <a:ext cx="8004175" cy="852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1">
            <a:extLst>
              <a:ext uri="{FF2B5EF4-FFF2-40B4-BE49-F238E27FC236}">
                <a16:creationId xmlns:a16="http://schemas.microsoft.com/office/drawing/2014/main" id="{96E93F3E-8828-874C-85FB-389BCE5C7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17625" y="517525"/>
            <a:ext cx="10515600" cy="39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8194" name="Marcador de texto 12">
            <a:extLst>
              <a:ext uri="{FF2B5EF4-FFF2-40B4-BE49-F238E27FC236}">
                <a16:creationId xmlns:a16="http://schemas.microsoft.com/office/drawing/2014/main" id="{1AA113AC-E0EE-3D42-8676-C5982694F73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317625" y="1174750"/>
            <a:ext cx="10515600" cy="4354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1">
            <a:extLst>
              <a:ext uri="{FF2B5EF4-FFF2-40B4-BE49-F238E27FC236}">
                <a16:creationId xmlns:a16="http://schemas.microsoft.com/office/drawing/2014/main" id="{21A62F2A-3E3E-E84E-AF06-822D9D6C8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17625" y="517525"/>
            <a:ext cx="4630738" cy="39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9218" name="Marcador de texto 2">
            <a:extLst>
              <a:ext uri="{FF2B5EF4-FFF2-40B4-BE49-F238E27FC236}">
                <a16:creationId xmlns:a16="http://schemas.microsoft.com/office/drawing/2014/main" id="{EDD08D7C-6BA3-244A-9BAF-4A7077BB830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317625" y="1109663"/>
            <a:ext cx="4630738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9219" name="Marcador de posición de imagen 3">
            <a:extLst>
              <a:ext uri="{FF2B5EF4-FFF2-40B4-BE49-F238E27FC236}">
                <a16:creationId xmlns:a16="http://schemas.microsoft.com/office/drawing/2014/main" id="{35DD1412-4F58-6241-A293-8E961B2BB3AC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6243638" y="517525"/>
            <a:ext cx="5643562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XXIICursodeInviernodeEpilepsia" id="{A3E88187-E502-F947-A55A-B29C6F1C8946}" vid="{92FD2302-7F46-9343-B24C-4BEBBC097A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ID xmlns="2a963155-e217-4bc1-b130-3fe6a6888da2">1WVDTtlpWWQkeIpjZCIq_mc15OEuDVFFM</MigrationSourceID>
    <lcf76f155ced4ddcb4097134ff3c332f xmlns="51f1f656-c9e6-473c-86df-0bb4344ed3d4">
      <Terms xmlns="http://schemas.microsoft.com/office/infopath/2007/PartnerControls"/>
    </lcf76f155ced4ddcb4097134ff3c332f>
    <TaxCatchAll xmlns="2a963155-e217-4bc1-b130-3fe6a6888d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998F562D699A4097FE5CAAA98C6A27" ma:contentTypeVersion="14" ma:contentTypeDescription="Crear nuevo documento." ma:contentTypeScope="" ma:versionID="467ad01d5976fc6d8afd52206827b999">
  <xsd:schema xmlns:xsd="http://www.w3.org/2001/XMLSchema" xmlns:xs="http://www.w3.org/2001/XMLSchema" xmlns:p="http://schemas.microsoft.com/office/2006/metadata/properties" xmlns:ns2="2a963155-e217-4bc1-b130-3fe6a6888da2" xmlns:ns3="51f1f656-c9e6-473c-86df-0bb4344ed3d4" targetNamespace="http://schemas.microsoft.com/office/2006/metadata/properties" ma:root="true" ma:fieldsID="c6e03a99e3887f39aef9e0bbd7a61e9e" ns2:_="" ns3:_="">
    <xsd:import namespace="2a963155-e217-4bc1-b130-3fe6a6888da2"/>
    <xsd:import namespace="51f1f656-c9e6-473c-86df-0bb4344ed3d4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63155-e217-4bc1-b130-3fe6a6888da2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5" nillable="true" ma:displayName="Taxonomy Catch All Column" ma:hidden="true" ma:list="{78966344-7e73-4a67-81c6-f4b892e8c6f5}" ma:internalName="TaxCatchAll" ma:showField="CatchAllData" ma:web="2a963155-e217-4bc1-b130-3fe6a6888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1f656-c9e6-473c-86df-0bb4344ed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42ad0fcc-bffd-4b40-bc29-0bacf8e7e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07507-7936-4D0E-AD77-C2FACAD941E6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1f1f656-c9e6-473c-86df-0bb4344ed3d4"/>
    <ds:schemaRef ds:uri="2a963155-e217-4bc1-b130-3fe6a6888da2"/>
  </ds:schemaRefs>
</ds:datastoreItem>
</file>

<file path=customXml/itemProps2.xml><?xml version="1.0" encoding="utf-8"?>
<ds:datastoreItem xmlns:ds="http://schemas.openxmlformats.org/officeDocument/2006/customXml" ds:itemID="{54D6EE37-06C6-4497-9B11-4837E4D7C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63155-e217-4bc1-b130-3fe6a6888da2"/>
    <ds:schemaRef ds:uri="51f1f656-c9e6-473c-86df-0bb4344ed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9C64A3-D295-4AD1-8EF1-2CF7F0B1D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81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Aptos</vt:lpstr>
      <vt:lpstr>Arial</vt:lpstr>
      <vt:lpstr>Aptos Display</vt:lpstr>
      <vt:lpstr>Calibri</vt:lpstr>
      <vt:lpstr>Montserrat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47</cp:revision>
  <dcterms:created xsi:type="dcterms:W3CDTF">2026-03-04T16:18:39Z</dcterms:created>
  <dcterms:modified xsi:type="dcterms:W3CDTF">2026-05-12T10:01:39Z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500.000000000000</vt:lpwstr>
  </property>
  <property fmtid="{D5CDD505-2E9C-101B-9397-08002B2CF9AE}" pid="3" name="ContentTypeId">
    <vt:lpwstr>0x0101001D998F562D699A4097FE5CAAA98C6A27</vt:lpwstr>
  </property>
  <property fmtid="{D5CDD505-2E9C-101B-9397-08002B2CF9AE}" pid="4" name="MediaServiceImageTags">
    <vt:lpwstr/>
  </property>
</Properties>
</file>